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8" r:id="rId42"/>
    <p:sldId id="299" r:id="rId43"/>
    <p:sldId id="300" r:id="rId44"/>
  </p:sldIdLst>
  <p:sldSz cx="12192000" cy="6858000"/>
  <p:notesSz cx="6858000" cy="9144000"/>
  <p:defaultTextStyle>
    <a:defPPr>
      <a:defRPr lang="en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DEA79-B0D2-0AE4-9588-0FE2D5218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278A83-B781-040B-C17D-A0748B36E0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051B3-C860-8B8A-8B9D-3F5D93E09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38D6-F849-4757-86D3-D6F71E7EE52C}" type="datetimeFigureOut">
              <a:rPr lang="en-CY" smtClean="0"/>
              <a:t>20/05/2025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97194-1E03-0E76-0771-1C2FDB46F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59546-462F-5908-685F-E186590D9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D099-CDBF-4AC8-8E5F-E10A755A7154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903416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85835-7F3A-6C3A-A769-D9284FBE1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657F30-B312-F443-D8C1-54A6E96C0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B45DD-6534-2188-84FF-4DCFF0432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38D6-F849-4757-86D3-D6F71E7EE52C}" type="datetimeFigureOut">
              <a:rPr lang="en-CY" smtClean="0"/>
              <a:t>20/05/2025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4EB2C-F359-E4EB-42A5-C7D1C1A86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B0A4E-8EC8-8227-BFE7-3E64F2216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D099-CDBF-4AC8-8E5F-E10A755A7154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537035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CE79DF-90AA-63FC-5F66-10AFB4CA63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D54325-7FC4-C75B-064A-3748ED01B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27B85-B73B-691A-4C03-81319416E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38D6-F849-4757-86D3-D6F71E7EE52C}" type="datetimeFigureOut">
              <a:rPr lang="en-CY" smtClean="0"/>
              <a:t>20/05/2025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E778E-DC25-321C-59B1-8EC875E7D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F6866-E392-754E-448F-146DDA50D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D099-CDBF-4AC8-8E5F-E10A755A7154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837436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3F22-D6D9-3B4C-C862-2D1FF96EB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B0B2A-F76D-F4CB-38EE-6FDB40B4C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36346-643F-5154-8FC4-C139E22F2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38D6-F849-4757-86D3-D6F71E7EE52C}" type="datetimeFigureOut">
              <a:rPr lang="en-CY" smtClean="0"/>
              <a:t>20/05/2025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11FD3-4667-53BF-1EEC-1442DC5D7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F48AE-4532-D436-E4B9-9D6793F0C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D099-CDBF-4AC8-8E5F-E10A755A7154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881316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048D0-FA38-B1F6-FABE-228B81B64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BD66D-F690-0B20-3BC6-19E6CEE78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57F3E-15BA-F256-F7AE-7EF94D5C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38D6-F849-4757-86D3-D6F71E7EE52C}" type="datetimeFigureOut">
              <a:rPr lang="en-CY" smtClean="0"/>
              <a:t>20/05/2025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BF7CE-3EC1-810A-88D6-271FBE0EA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B0B91-DDBF-102E-5A4F-91B21BE0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D099-CDBF-4AC8-8E5F-E10A755A7154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2114806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6E732-914E-E715-D101-1A5DEC1E5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03B39-2396-29E7-E706-3C84FFC97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1EAC94-7E5C-1291-7B39-1C7E84E2A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134E1B-86F6-6A72-19F7-02DA43480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38D6-F849-4757-86D3-D6F71E7EE52C}" type="datetimeFigureOut">
              <a:rPr lang="en-CY" smtClean="0"/>
              <a:t>20/05/2025</a:t>
            </a:fld>
            <a:endParaRPr lang="en-C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0C7756-BFE2-F029-DCE6-6B2D0A93A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4711DE-5AD5-9FA0-98B7-DE88E43E0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D099-CDBF-4AC8-8E5F-E10A755A7154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14486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B1079-9994-51F0-520C-AC7A8678E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57ED9-0575-3562-DFFC-F75F4D8E9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67363C-AF1E-322B-CA95-22C3BF55C0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2015A4-1565-FAB5-9ECF-EDCFE0A214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ADFD94-2D4E-2E06-8260-558C1BC07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CBD495-9B47-96DB-CA05-B03664BF6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38D6-F849-4757-86D3-D6F71E7EE52C}" type="datetimeFigureOut">
              <a:rPr lang="en-CY" smtClean="0"/>
              <a:t>20/05/2025</a:t>
            </a:fld>
            <a:endParaRPr lang="en-C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42E0BE-8EAE-A89E-AD70-7D8708DED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94285-8CF0-ED0E-63A3-4A6D597E3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D099-CDBF-4AC8-8E5F-E10A755A7154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3490880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5F28A-D85B-A17A-7AE6-043D47EC4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5E089-1084-E007-D53A-51057541B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38D6-F849-4757-86D3-D6F71E7EE52C}" type="datetimeFigureOut">
              <a:rPr lang="en-CY" smtClean="0"/>
              <a:t>20/05/2025</a:t>
            </a:fld>
            <a:endParaRPr lang="en-C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28A542-7FDD-B890-EE57-9EC4765D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C216D6-AEFE-25B4-BF54-F09B37B77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D099-CDBF-4AC8-8E5F-E10A755A7154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717431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4D2542-7A6E-4961-66A3-C1697066A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38D6-F849-4757-86D3-D6F71E7EE52C}" type="datetimeFigureOut">
              <a:rPr lang="en-CY" smtClean="0"/>
              <a:t>20/05/2025</a:t>
            </a:fld>
            <a:endParaRPr lang="en-C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5F4D37-36C2-C09C-D26A-3661CD4BB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0AEAC-C032-86AA-BD8B-2D27E46DC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D099-CDBF-4AC8-8E5F-E10A755A7154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2822087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19E54-B55C-E123-36D4-55C0F99F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7B0C1-C716-03E2-5AF0-F74AF3A20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60EB0-1187-7DBF-2DD2-9435328DD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8151F-CBAE-042F-9FE1-E09108253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38D6-F849-4757-86D3-D6F71E7EE52C}" type="datetimeFigureOut">
              <a:rPr lang="en-CY" smtClean="0"/>
              <a:t>20/05/2025</a:t>
            </a:fld>
            <a:endParaRPr lang="en-C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1BB54-53CB-14D8-F758-96679F135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A54D7-80CA-FBBB-2CF7-C68A7CDF5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D099-CDBF-4AC8-8E5F-E10A755A7154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452267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5C703-2E8D-F57A-DD3E-0112B2674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0315A0-4984-20A0-A796-69CEDF1A5C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4FA9F1-67E6-8799-B5B4-D2618338F2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FAA50-562D-AEF9-032A-EB0307874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38D6-F849-4757-86D3-D6F71E7EE52C}" type="datetimeFigureOut">
              <a:rPr lang="en-CY" smtClean="0"/>
              <a:t>20/05/2025</a:t>
            </a:fld>
            <a:endParaRPr lang="en-C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DF30A3-FAC6-3F3B-A342-A58690D3D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1D80A-916D-DC8F-55CD-6F71CE4F7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D099-CDBF-4AC8-8E5F-E10A755A7154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411038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E3338E-731E-4D62-9232-F2940EA57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0F4CC-DED8-7B04-0D0E-B4BA1AA8D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7F079-77CA-1228-076E-527FDB4BC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A638D6-F849-4757-86D3-D6F71E7EE52C}" type="datetimeFigureOut">
              <a:rPr lang="en-CY" smtClean="0"/>
              <a:t>20/05/2025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AD8D2-1350-86B3-25C1-75750F73FA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A3BA1-7ED2-26D6-C5A9-BB391FE6A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C2D099-CDBF-4AC8-8E5F-E10A755A7154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90784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55E3B3-3352-6E30-082E-302407922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707" y="0"/>
            <a:ext cx="5352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04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2CFCB2-2B68-7752-C007-188CA63B2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026F7C-3E58-D679-22D8-75D5F03C6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244" y="0"/>
            <a:ext cx="4977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59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0B7FB9-0630-DF6E-24F5-313895570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E5CFF2-347E-2C95-92E8-1B270A9C9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786" y="0"/>
            <a:ext cx="5142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84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E0318B-FC55-2A9B-9D91-26CD50157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B3A92D-914F-B50A-9E8E-410FB2FE1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118" y="0"/>
            <a:ext cx="4967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86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DE93AB-0378-ADB9-C59C-24BF0446A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303597-DB72-789B-EAE1-243559C7C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819" y="0"/>
            <a:ext cx="4990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62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E1BA61-CBF3-BF45-97B8-CB91D96F8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39EB43-F3AD-B1C0-F15F-CB2497D01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052" y="0"/>
            <a:ext cx="5193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21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47D0D5-8E0C-ED7E-2FC4-8135CF9E8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EB84AF-BEDB-795E-3E26-0311844A3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786" y="0"/>
            <a:ext cx="5142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41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373A4E-EECB-6966-0A68-3852F7B1C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F49083-CC69-E6E5-6CFC-75B8038D2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963" y="0"/>
            <a:ext cx="5152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03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77B2A7-542F-D5C5-1279-9C632299F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E22933-2F61-ACBF-7F29-1CE24319C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382" y="0"/>
            <a:ext cx="5319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98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1ECBD0-5087-0F7D-2CD6-E11D735B3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EE5A1B-E1F0-563E-544E-9BEBBE222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252" y="0"/>
            <a:ext cx="5113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10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A0A9E5-213F-BC48-4B85-A68BB104C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70B1B-3AA7-C84C-9CC5-2E711EAC5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786" y="0"/>
            <a:ext cx="5142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88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DB91D2-3E6B-9F3B-D336-B51CE7DD5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74B115-D6B9-E93A-EF18-FBF1BB7E5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0"/>
            <a:ext cx="5349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47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51C038-65BA-2560-7947-2D398A556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1A8669-84F9-66B8-30D5-1B5719665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786" y="0"/>
            <a:ext cx="5142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33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B3C3BA-588D-20C7-C428-50FC29C08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FD8D3B-FFD2-F6FE-F078-A123BB9A9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612" y="0"/>
            <a:ext cx="6210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13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5663A1-8BF4-CC3B-7A65-55DB24F37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E5415-C66B-4820-6FB3-5F5D7D435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786" y="0"/>
            <a:ext cx="5142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03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02BE01-5415-CC37-B354-5916F61C5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CA01E-A623-4AAA-7245-78699719D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826" y="0"/>
            <a:ext cx="5066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69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EC9E6A-D344-8105-80DD-69669931F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6E7FA4-E7A6-5298-7228-43A9A0B72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543" y="0"/>
            <a:ext cx="5014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54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3C9267-A34F-D939-C487-3E937D1B8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06A807-2908-C479-A458-D2C99742B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786" y="0"/>
            <a:ext cx="5142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6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234F59-312E-A5FE-B93C-7010B2DE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6FCF05-8321-B203-F5C7-18090A7B5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786" y="0"/>
            <a:ext cx="5142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17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5FC5C9-DBF1-9EA7-2D48-5461D3092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F2423-ECBD-E533-96D6-336FCBC92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120" y="0"/>
            <a:ext cx="4937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97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891589-A59F-6704-E294-0F3E65CBD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3248F7-5D4B-2F73-32FA-FC506BED4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786" y="0"/>
            <a:ext cx="5142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1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B53C17-BB01-B323-93E8-BC34EEAB2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BD61DD-43B4-7CD4-E91A-C705941CE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834" y="0"/>
            <a:ext cx="4946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43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A619C5-6B61-9761-A70F-8EAF5F15C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8957F-AE6D-8453-D5A1-52A668459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244" y="0"/>
            <a:ext cx="5233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44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4E0A52-4EF3-DE3D-101A-0B3244C16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409759-1C07-F815-479E-C0EA08C9B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084" y="0"/>
            <a:ext cx="5507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471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7DA4CA-E381-C291-ADAD-EA7F0288F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6C5FD9-806A-4EEE-B679-965014C69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786" y="0"/>
            <a:ext cx="5142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183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68B5D3-E2A8-6C7D-142A-729CCE04C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57F1E6-0895-AF90-53B4-D9FE87D83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786" y="0"/>
            <a:ext cx="5142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32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7D5091-B530-AF9C-7D32-060762E77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5AC43B-7CCC-284D-0FC2-7492115CC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786" y="0"/>
            <a:ext cx="5142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847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1CBFF5-1E89-D0A1-6F2A-CAFAAB8CC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97F8B3-F728-B2DF-343A-ECCFD01F4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786" y="0"/>
            <a:ext cx="5142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953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A44B40-5FA7-A9D6-3412-238A7331E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B6E540-7F34-C849-944E-5B87FFB83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404" y="0"/>
            <a:ext cx="4959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281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A4DCBA-1604-951B-6725-2DF6DF2DD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AEEC2A-66D0-303A-2368-44F5F7F07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692" y="0"/>
            <a:ext cx="4920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512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C88443-5A71-9C94-D022-BD8C0B8A9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869969-DC2C-4496-58A4-C5CF115CD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786" y="0"/>
            <a:ext cx="5142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094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64E269-87D9-FBED-AF43-9F52913C2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29E2BF-2417-1E97-BD61-AA135B44E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786" y="0"/>
            <a:ext cx="5142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360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9CDF9D-9FDF-FAF5-A034-9DDE9E4D7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0F2829-FFFE-CA82-6DD7-54360FC21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786" y="0"/>
            <a:ext cx="5142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35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0FEBEA-193F-2E98-FD9F-1A06A9169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4551C6-C1C8-1EEF-600F-BDCB9634D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786" y="0"/>
            <a:ext cx="5142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038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EA797A-2471-59FC-9149-CD64087B1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E23D78-189E-2E0E-F2A8-5F87C9618180}"/>
              </a:ext>
            </a:extLst>
          </p:cNvPr>
          <p:cNvSpPr txBox="1"/>
          <p:nvPr/>
        </p:nvSpPr>
        <p:spPr>
          <a:xfrm>
            <a:off x="1022555" y="668593"/>
            <a:ext cx="10146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Ερώτηση 1: Ποιος ήταν ο αγαπημένος μεζές του χταποδιού;</a:t>
            </a:r>
          </a:p>
          <a:p>
            <a:pPr algn="just"/>
            <a:endParaRPr lang="el-G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8547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59EAD9-D8F8-E3BA-BA66-60BACACE8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D12506-6E30-FC57-5EF0-D9B18D68702F}"/>
              </a:ext>
            </a:extLst>
          </p:cNvPr>
          <p:cNvSpPr txBox="1"/>
          <p:nvPr/>
        </p:nvSpPr>
        <p:spPr>
          <a:xfrm>
            <a:off x="1022555" y="668593"/>
            <a:ext cx="10146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Ερώτηση 2: Το χταπόδι είναι έξυπνο; Να δικαιολογήσεις την </a:t>
            </a:r>
          </a:p>
          <a:p>
            <a:pPr algn="just"/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απάντησή σου με παραδείγματα από το κείμενο.</a:t>
            </a:r>
          </a:p>
          <a:p>
            <a:pPr algn="just"/>
            <a:endParaRPr lang="el-G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l-G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5094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29E181-0210-726E-F0DB-3BE2D0733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AF9DBB-7166-9B01-637F-54BB5D61BCD6}"/>
              </a:ext>
            </a:extLst>
          </p:cNvPr>
          <p:cNvSpPr txBox="1"/>
          <p:nvPr/>
        </p:nvSpPr>
        <p:spPr>
          <a:xfrm>
            <a:off x="1022555" y="668593"/>
            <a:ext cx="10146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Ερώτηση 3: Γιατί το χταπόδι το έσκασε από το ενυδρείο;</a:t>
            </a:r>
          </a:p>
          <a:p>
            <a:pPr algn="just"/>
            <a:endParaRPr lang="el-G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6999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DFCE6-5EFA-C44E-F544-08034158C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690284-8A64-48FC-19BD-9298CFE79671}"/>
              </a:ext>
            </a:extLst>
          </p:cNvPr>
          <p:cNvSpPr txBox="1"/>
          <p:nvPr/>
        </p:nvSpPr>
        <p:spPr>
          <a:xfrm>
            <a:off x="1022555" y="668593"/>
            <a:ext cx="1014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Ερώτηση 4: Ποια η άποψή σου για τα ενυδρεία;</a:t>
            </a:r>
            <a:endParaRPr lang="en-CY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307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C13161-E7E1-F305-54B8-B15FD5EE4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EA722B-238F-B78C-CA03-9644209A0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110" y="0"/>
            <a:ext cx="5011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12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3758D0-B61A-8654-65B5-BEDD56E5F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965FDF-DF4A-D90F-1B32-089444066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886" y="0"/>
            <a:ext cx="5260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39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D8937A-245D-C92A-67DA-4D2455FA8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D5F85-836A-2106-CC6F-03BA426A1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133" y="0"/>
            <a:ext cx="4727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69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5320F5-4E7D-E543-05D1-E2727FCDE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8AF18-5386-8733-D97E-EAB73FF34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506" y="0"/>
            <a:ext cx="5614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09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89E871-5064-B191-406B-E83B7C043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CD1B6E-267A-401F-350D-6660C311F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272" y="0"/>
            <a:ext cx="4783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57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54</Words>
  <Application>Microsoft Office PowerPoint</Application>
  <PresentationFormat>Widescreen</PresentationFormat>
  <Paragraphs>5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Νικολέττα Ταλιαδώρου</dc:creator>
  <cp:lastModifiedBy>Νικολέττα Ταλιαδώρου</cp:lastModifiedBy>
  <cp:revision>5</cp:revision>
  <dcterms:created xsi:type="dcterms:W3CDTF">2025-05-20T16:38:30Z</dcterms:created>
  <dcterms:modified xsi:type="dcterms:W3CDTF">2025-05-20T18:07:49Z</dcterms:modified>
</cp:coreProperties>
</file>